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43B80A8-B891-45AD-BE8E-63305CC908CC}" type="datetimeFigureOut">
              <a:rPr lang="es-ES" smtClean="0"/>
              <a:t>20/05/2020</a:t>
            </a:fld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DBA5DF2-B7AF-45DE-B14A-4AD83A6D1ECC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71472" y="500042"/>
            <a:ext cx="8043890" cy="896494"/>
          </a:xfrm>
        </p:spPr>
        <p:txBody>
          <a:bodyPr>
            <a:normAutofit fontScale="90000"/>
          </a:bodyPr>
          <a:lstStyle/>
          <a:p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ESTO CUANDO PASA?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La mayoría de las personas en aislamiento esta urgida por una pregunta ¿ESTO CUANDO PASA? Queremos  volver a la “normalidad”, sin pensar que estamos diciendo cuando hablamos de “normalidad”. Sera volver a lo que </a:t>
            </a:r>
            <a:r>
              <a:rPr lang="es-ES" dirty="0" smtClean="0"/>
              <a:t>hacíamos ?</a:t>
            </a:r>
            <a:endParaRPr lang="es-ES" dirty="0"/>
          </a:p>
        </p:txBody>
      </p:sp>
      <p:pic>
        <p:nvPicPr>
          <p:cNvPr id="9" name="8 Marcador de contenido" descr="58860535-londres-reino-unido-4-octubre-2015-calle-regent-con-una-gran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86300" y="2071678"/>
            <a:ext cx="3962400" cy="350046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REVALORIZAR LO QUE TENEMOS</a:t>
            </a:r>
            <a:endParaRPr lang="es-ES" dirty="0"/>
          </a:p>
        </p:txBody>
      </p:sp>
      <p:pic>
        <p:nvPicPr>
          <p:cNvPr id="5" name="4 Marcador de contenido" descr="descarga.jpgTANO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43012" y="2000240"/>
            <a:ext cx="3328988" cy="3500462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El mutualismo es tan antiguo como la propia </a:t>
            </a:r>
            <a:r>
              <a:rPr lang="es-ES" dirty="0" smtClean="0"/>
              <a:t>humanidad.</a:t>
            </a:r>
          </a:p>
          <a:p>
            <a:endParaRPr lang="es-ES" dirty="0" smtClean="0"/>
          </a:p>
          <a:p>
            <a:r>
              <a:rPr lang="es-ES" dirty="0" smtClean="0"/>
              <a:t> </a:t>
            </a:r>
            <a:r>
              <a:rPr lang="es-ES" dirty="0" smtClean="0"/>
              <a:t>y tiene sus orígenes en las propias contingencias humanas de necesidades de todo </a:t>
            </a:r>
            <a:r>
              <a:rPr lang="es-ES" dirty="0" smtClean="0"/>
              <a:t>tipo.</a:t>
            </a:r>
          </a:p>
          <a:p>
            <a:endParaRPr lang="es-ES" dirty="0" smtClean="0"/>
          </a:p>
          <a:p>
            <a:r>
              <a:rPr lang="es-ES" dirty="0" smtClean="0"/>
              <a:t> </a:t>
            </a:r>
            <a:r>
              <a:rPr lang="es-ES" dirty="0" smtClean="0"/>
              <a:t>por eso es tan importante revalorizar lo que tenemos para enfrentar un presente lleno de incertidumbre y donde las crisis de los sistema aumentaran exponencialmente las necesidades y donde  exista una necesidad existe una oportunidad de servicio. 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NUESTRO APORTE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Sus principios y valores son la libertad, la democracia, la no discriminación, el sentido de la equidad, el fin social y humano y no el lucro, la ayuda mutua y la responsabilidad social. A los que se agregan el compromiso con el desarrollo local y regional. 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Esto es lo que puede aportar hoy el Mutualismo porque en un mundo donde se perdió el sentido la solidaridad será la piedra fundamental para una nueva </a:t>
            </a:r>
            <a:r>
              <a:rPr lang="es-ES" dirty="0" smtClean="0"/>
              <a:t>sociedad.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29642" cy="1418484"/>
          </a:xfrm>
        </p:spPr>
        <p:txBody>
          <a:bodyPr>
            <a:noAutofit/>
          </a:bodyPr>
          <a:lstStyle/>
          <a:p>
            <a:r>
              <a:rPr lang="es-AR" sz="3200" b="1" dirty="0" smtClean="0">
                <a:latin typeface="Arial" pitchFamily="34" charset="0"/>
                <a:cs typeface="Arial" pitchFamily="34" charset="0"/>
              </a:rPr>
              <a:t>LA FORMACIÓN Y EDUCACION EN EL ÁMBITO DE LA ECONOMÍA SOCIAL Y SOLIDARIA 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La mayoría de las personas que estamos en la ESS llegamos por necesidad o circunstancialmente.</a:t>
            </a:r>
          </a:p>
          <a:p>
            <a:r>
              <a:rPr lang="es-ES" dirty="0" smtClean="0">
                <a:latin typeface="Arial" pitchFamily="34" charset="0"/>
                <a:cs typeface="Arial" pitchFamily="34" charset="0"/>
              </a:rPr>
              <a:t>Nos fuimos formado en la practica.</a:t>
            </a:r>
          </a:p>
          <a:p>
            <a:r>
              <a:rPr lang="es-ES" dirty="0" smtClean="0">
                <a:latin typeface="Arial" pitchFamily="34" charset="0"/>
                <a:cs typeface="Arial" pitchFamily="34" charset="0"/>
              </a:rPr>
              <a:t>El problema es que muchos de nosotros  tenemos una incoherencia en lo ideológico, en los valores entre lo que creemos y lo practicamos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educacion 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58483" y="1928802"/>
            <a:ext cx="3637767" cy="363776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COMUNICACION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smtClean="0"/>
              <a:t>Hablemos ahora de la importancia de la comunicación en nuestro sector, diciendo que en esta cuestión nuestras entidades tienen mucho para hacer, porque es un capitulo pendiente. </a:t>
            </a:r>
            <a:endParaRPr lang="es-ES" dirty="0"/>
          </a:p>
        </p:txBody>
      </p:sp>
      <p:pic>
        <p:nvPicPr>
          <p:cNvPr id="5" name="4 Marcador de contenido" descr="COMUNICACION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43175"/>
            <a:ext cx="4038600" cy="393208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LIDERES DE HOY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/>
              <a:t>La gran tarea que tenemos como sector necesita lideres convencidos de sus valores y principios que vienen desde los albores de la humanidad, que sean solidarios y autogestionarios, que sepan escuchar, que sepan generar alianzas para tener incidencia políticas en lo local, regional y </a:t>
            </a:r>
            <a:r>
              <a:rPr lang="es-ES" dirty="0" smtClean="0"/>
              <a:t>nacional.</a:t>
            </a:r>
            <a:endParaRPr lang="es-ES" dirty="0"/>
          </a:p>
        </p:txBody>
      </p:sp>
      <p:pic>
        <p:nvPicPr>
          <p:cNvPr id="5" name="4 Marcador de contenido" descr="slider-640x36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000240"/>
            <a:ext cx="4038600" cy="328614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Que cuiden </a:t>
            </a:r>
            <a:r>
              <a:rPr lang="es-ES" dirty="0" smtClean="0"/>
              <a:t>el recurso más </a:t>
            </a:r>
            <a:r>
              <a:rPr lang="es-ES" dirty="0" smtClean="0"/>
              <a:t>preciado: </a:t>
            </a:r>
            <a:r>
              <a:rPr lang="es-ES" dirty="0" smtClean="0"/>
              <a:t>la confianza.</a:t>
            </a:r>
            <a:endParaRPr lang="es-ES" dirty="0"/>
          </a:p>
        </p:txBody>
      </p:sp>
      <p:pic>
        <p:nvPicPr>
          <p:cNvPr id="5" name="4 Marcador de contenido" descr="unname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285992"/>
            <a:ext cx="4471990" cy="2857520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L</a:t>
            </a:r>
            <a:r>
              <a:rPr lang="es-ES" dirty="0" smtClean="0"/>
              <a:t>ideres </a:t>
            </a:r>
            <a:r>
              <a:rPr lang="es-ES" dirty="0" smtClean="0"/>
              <a:t>abiertos al cambio, que tengan la posibilidad de ver la realidad aumentada y sus oportunidades. Que comprendan los nuevos paradigmas , que puedan  y sepan comunicarlos. Que se sustenten en los valores morales de la mutualidad y cuiden el recurso más preciado; la confianza.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Nuestros valores como modelo organizativo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En el gran debate de cómo seguimos después de la pandemia  y a la hora defender y proponer nuestros valores como modelo organizativo de la sociedad, que visualizamos más justa y solidaria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tenemos que hacer uso de canales de comunicación desde lo local y regional sumado voces e instituciones a niveles </a:t>
            </a:r>
            <a:r>
              <a:rPr lang="es-ES" dirty="0" smtClean="0"/>
              <a:t>nacionales, </a:t>
            </a:r>
            <a:r>
              <a:rPr lang="es-ES" dirty="0" smtClean="0"/>
              <a:t>latinoamericano y </a:t>
            </a:r>
            <a:r>
              <a:rPr lang="es-ES" dirty="0" smtClean="0"/>
              <a:t>mundial.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“La  solidaridad mutual es hermosa”.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smtClean="0"/>
              <a:t>Bajo </a:t>
            </a:r>
            <a:r>
              <a:rPr lang="es-ES" dirty="0" smtClean="0"/>
              <a:t>un eslogan que usaron para otras luchas y que podríamos armar desde lo que sentimos, pensamos y hacemos: </a:t>
            </a:r>
            <a:r>
              <a:rPr lang="es-ES" b="1" dirty="0" smtClean="0"/>
              <a:t>“La  solidaridad mutual es hermosa”.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Muchas gracias 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VOLVER A LA NORMALIDAD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Como seguir consumiendo, tener y mantener el mismo estatus, seguir contaminando y envenenando la naturaleza, comiendo alimentos inadecuados, posibilitando que los beneficios se acumulen en unos pocos y la marginalidad sea para las mayorías.etc. ?</a:t>
            </a:r>
          </a:p>
          <a:p>
            <a:endParaRPr lang="es-ES" dirty="0"/>
          </a:p>
        </p:txBody>
      </p:sp>
      <p:pic>
        <p:nvPicPr>
          <p:cNvPr id="7" name="6 Marcador de contenido" descr="112649510-homeless-beggar-man-sitting-outdoors-in-city-asking-for-money-donation-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5300" y="2143116"/>
            <a:ext cx="3962400" cy="335758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NOS DICEN QUE ES LO “NORMAL”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Que el manejo de los contenidos de la comunicación sea un privilegio para pocos, que sean los que nos digan que pensar y cómo interpretar en forma “normal” lo que creemos que es la “realidad” ?, </a:t>
            </a:r>
            <a:r>
              <a:rPr lang="es-ES" b="1" dirty="0" smtClean="0"/>
              <a:t>la verdad que es como regresar a un infierno conocido sin objetar su sistema.</a:t>
            </a:r>
            <a:endParaRPr lang="es-ES" b="1" dirty="0"/>
          </a:p>
        </p:txBody>
      </p:sp>
      <p:pic>
        <p:nvPicPr>
          <p:cNvPr id="5" name="4 Marcador de contenido" descr="images.jpgMEDIOS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6" y="2285992"/>
            <a:ext cx="3267074" cy="285751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UN MUNDO SOLIDARIO Y MUTUALISTA</a:t>
            </a:r>
            <a:endParaRPr lang="es-ES" dirty="0"/>
          </a:p>
        </p:txBody>
      </p:sp>
      <p:pic>
        <p:nvPicPr>
          <p:cNvPr id="5" name="4 Marcador de contenido" descr="post.jpgMUNDO SOLIDARI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071678"/>
            <a:ext cx="4038600" cy="3184547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la “Sociedad Normal” que ha producido esta catástrofe humana, no puede regresar sin que nosotros en forma individual o colectivamente no hagamos el planteo de establecer un mundo solidario, justo, con una economía humana, que respete a la naturaleza. Que sea inclusivo, que no discrimine por sexo, color, raza o religión y cuando afirmo esto estoy diciendo UN MUNDO COOPERATIVO </a:t>
            </a:r>
            <a:r>
              <a:rPr lang="es-ES" dirty="0" smtClean="0"/>
              <a:t>Y MUTUALISTA.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 smtClean="0"/>
              <a:t>MUTUAL ESCUELA DE VIDA Y DE CONVIVENCIA</a:t>
            </a: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. Estamos hablando de otro modelo de organización social, no solamente la mutual es una herramienta social para hacer cosas y dar servicios, sino fundamentalmente es una escuela de vida y de convivencia, basado en el fundamento de que en comunidad nos necesitamos los unos a los otros, sobre la base de la confianza y el cuido de lo “Mutuo”.</a:t>
            </a:r>
          </a:p>
          <a:p>
            <a:endParaRPr lang="es-ES" dirty="0"/>
          </a:p>
        </p:txBody>
      </p:sp>
      <p:pic>
        <p:nvPicPr>
          <p:cNvPr id="5" name="4 Marcador de contenido" descr="empleados-que-dan-manos-ayudan-sus-colegas-subir-escaleras_74855-523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071679"/>
            <a:ext cx="4038600" cy="298912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SUPERAMOS TODAS LAS CRISIS</a:t>
            </a:r>
            <a:endParaRPr lang="es-ES" dirty="0"/>
          </a:p>
        </p:txBody>
      </p:sp>
      <p:pic>
        <p:nvPicPr>
          <p:cNvPr id="5" name="4 Marcador de contenido" descr="3214413w380.jpg PESTE AMARILL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2534" y="1646238"/>
            <a:ext cx="3027932" cy="4525962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Cuando hablamos del pasado y presente del Mutualismo estamos hablando de una historia viva de la ayuda mutua que la humanidad sin distingo de razas a usado para enfrentar las crisis, las pestes, las hambrunas, la desocupación, las enfermedades, las guerras, el desamparo etc.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etc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AYUDA MUTUA EL MENSAJE DE LOS SIGLOS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Nos atraviesa un mensaje que viene de la profundidad de los siglos “Yo te ayudo y tú me ayudas”, “La unión hace la fuerza” “la solidaridad es un fuerza y energía inagotable que se plasma en el socorro mutuo,  en la mano fraternal para ayudarnos a caminar” </a:t>
            </a:r>
            <a:endParaRPr lang="es-ES" dirty="0"/>
          </a:p>
        </p:txBody>
      </p:sp>
      <p:pic>
        <p:nvPicPr>
          <p:cNvPr id="5" name="4 Marcador de contenido" descr="images.jpgAYUDA MUTU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2" y="2000240"/>
            <a:ext cx="3857652" cy="357189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 LA CULTURA DE LA AYUDA MUTUA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El mutualismo se instala en la Argentina a través de la gran corriente migratoria de fines del siglo 19 y a principios del 20. Los inmigrantes traían muchas necesidades y posiblemente agotados por las guerras querían una vida nueva, además de estos anhelos traían en su cultura la idea de que nadie se salva solo,</a:t>
            </a:r>
            <a:endParaRPr lang="es-ES" dirty="0"/>
          </a:p>
        </p:txBody>
      </p:sp>
      <p:pic>
        <p:nvPicPr>
          <p:cNvPr id="5" name="4 Marcador de contenido" descr="Inmigrantes_europeos_llegando_a_Argentin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785926"/>
            <a:ext cx="4038600" cy="378621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 ADN FUNDAMENTAL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la ayuda mutua les permitía enfrentar el desamparo, la enfermedad, la falta de trabajo y el resguardo de sus vínculos culturales, en una pampa que no tenia limites y donde estaba por hacerse: nacieron de esta forma las entidades de socorros mutuos y allí donde establecía una comunidad en cada plaza estaba estaban juntas a las organizaciones emblemáticas, el Municipio, la Iglesia y la Sociedad de Socorros Mutuos italiana, española, cosmopolita, etc.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 descr="colonos-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928802"/>
            <a:ext cx="4038600" cy="314327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114</TotalTime>
  <Words>1028</Words>
  <Application>Microsoft Office PowerPoint</Application>
  <PresentationFormat>Presentación en pantalla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Fundición</vt:lpstr>
      <vt:lpstr>     ESTO CUANDO PASA? </vt:lpstr>
      <vt:lpstr>VOLVER A LA NORMALIDAD</vt:lpstr>
      <vt:lpstr>NOS DICEN QUE ES LO “NORMAL”</vt:lpstr>
      <vt:lpstr>UN MUNDO SOLIDARIO Y MUTUALISTA</vt:lpstr>
      <vt:lpstr>MUTUAL ESCUELA DE VIDA Y DE CONVIVENCIA</vt:lpstr>
      <vt:lpstr>SUPERAMOS TODAS LAS CRISIS</vt:lpstr>
      <vt:lpstr>LA AYUDA MUTUA EL MENSAJE DE LOS SIGLOS</vt:lpstr>
      <vt:lpstr> LA CULTURA DE LA AYUDA MUTUA</vt:lpstr>
      <vt:lpstr>UN ADN FUNDAMENTAL</vt:lpstr>
      <vt:lpstr>REVALORIZAR LO QUE TENEMOS</vt:lpstr>
      <vt:lpstr>NUESTRO APORTE</vt:lpstr>
      <vt:lpstr>LA FORMACIÓN Y EDUCACION EN EL ÁMBITO DE LA ECONOMÍA SOCIAL Y SOLIDARIA </vt:lpstr>
      <vt:lpstr>LA COMUNICACION</vt:lpstr>
      <vt:lpstr>LOS LIDERES DE HOY</vt:lpstr>
      <vt:lpstr>Que cuiden el recurso más preciado: la confianza.</vt:lpstr>
      <vt:lpstr>Nuestros valores como modelo organizativo</vt:lpstr>
      <vt:lpstr>“La  solidaridad mutual es hermosa”.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MUTUALISMO SU PASADO Y SU PRESENTE, LA IMPORTANCIA DE LA COMUNICACIÓN DEL SECTOR”</dc:title>
  <dc:creator>User</dc:creator>
  <cp:lastModifiedBy>User</cp:lastModifiedBy>
  <cp:revision>12</cp:revision>
  <dcterms:created xsi:type="dcterms:W3CDTF">2020-05-20T15:27:45Z</dcterms:created>
  <dcterms:modified xsi:type="dcterms:W3CDTF">2020-05-20T17:21:57Z</dcterms:modified>
</cp:coreProperties>
</file>